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9" r:id="rId11"/>
    <p:sldId id="268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6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3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6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4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6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7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8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6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A04D-0EDA-4E6C-B567-0B38EE743EA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CBD8-07B1-4A53-B145-034AC665E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9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   Scouts against malaria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3021"/>
            <a:ext cx="83566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6390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various tropical diseases, malaria is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most common.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results world wide in some 200 million people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being infected and more than 600,000 deaths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mainly amongst children under the age of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years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 each year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 imagine loosing a brother 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siste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 at this age.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46074"/>
            <a:ext cx="3420204" cy="28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4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   What can African Scouts do?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3021"/>
            <a:ext cx="83566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illness and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it can be prevented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funds raised by UK Scouts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buy insecticide treated bed nets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local health officials,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educate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 in the use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these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 and erect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</a:p>
        </p:txBody>
      </p:sp>
      <p:pic>
        <p:nvPicPr>
          <p:cNvPr id="9" name="Picture 8" descr="D:\MY PICTURES\waiting\Uganda 2017\IMG_42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248641" cy="4000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55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   What else can African Scouts do?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3021"/>
            <a:ext cx="83566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6390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symptoms if bitten,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why they need to seek help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nearest clinic which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could be some distance away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begin treatment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any stagnant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of water are drained so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mosquitos cannot breed 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79593"/>
            <a:ext cx="4276328" cy="43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9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 Ensuring healthy lives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37583" y="1268760"/>
            <a:ext cx="7128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C:\Users\User\Documents\malaria\ghana\20170328_122327_resiz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597666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08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   Why is malaria so effective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3021"/>
            <a:ext cx="83566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763284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Malaria is so wide spread because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universal vaccine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unlike other diseases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like yellow fever or polio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include a high fever,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inability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retain loss of body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Fluids which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why young people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affected                                        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GB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goal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shape&#10;&#10;Description automatically generat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2" r="49301" b="65762"/>
          <a:stretch/>
        </p:blipFill>
        <p:spPr bwMode="auto">
          <a:xfrm>
            <a:off x="4860032" y="1484784"/>
            <a:ext cx="2914878" cy="2813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655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  How is malaria spread?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3021"/>
            <a:ext cx="83566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6390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Malaria is spread by mosquitos.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15,000 mosquitos for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every human so very numerous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Mosquitos are major pollinators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they feed on plants and so are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in growing crops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Only 5 species spread malaria of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the anopheles mosquito is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most significant.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2" b="55330"/>
          <a:stretch/>
        </p:blipFill>
        <p:spPr bwMode="auto">
          <a:xfrm>
            <a:off x="4283968" y="1628799"/>
            <a:ext cx="4496787" cy="3954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748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   Why do mosquitos bite?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3021"/>
            <a:ext cx="83566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Mosquitos bite because the female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mosquito needs to draw blood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which she extracts the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 to develop her larvae.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drawing blood, she injects in turn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blood stream a parasite called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plasmodium which attacks the blood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cells in the liver, one of the bodies organs  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r="13834"/>
          <a:stretch/>
        </p:blipFill>
        <p:spPr bwMode="auto">
          <a:xfrm>
            <a:off x="5120640" y="2348880"/>
            <a:ext cx="4023360" cy="28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7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   In what countries do mosquitos thrive?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3021"/>
            <a:ext cx="83566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Mosquitos thrive under hot and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wet climate conditions hence the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reason why it is a tropical disease.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 not all countries within the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tropics are hot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Some are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very dry like the Sahara desert and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 are very mountainous like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Ethiopia which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very cold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night.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borneo-rainfores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97" y="1484785"/>
            <a:ext cx="4099606" cy="428137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4288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 Where malaria is found in Africa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11677"/>
            <a:ext cx="83566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52869"/>
            <a:ext cx="4327573" cy="49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9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   How to prevent being bitten?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3021"/>
            <a:ext cx="83566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6390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anopheles mosquito which is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greatest carrier of the parasite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active from dusk to dawn.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 mosquitos can and do bite when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asleep.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 the most effective way to prevent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being bitten when sleeping is to sleep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 a bed net.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User\Documents\malaria\1st shinfield\IMG_92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1"/>
            <a:ext cx="3919205" cy="3666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88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   Insecticide treated bed nets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3021"/>
            <a:ext cx="83566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bed net is treated with an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insecticide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then a mosquito will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killed if it tries to bite through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 only half of the 200 million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in Africa are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protected by sleeping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 a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</a:p>
        </p:txBody>
      </p:sp>
      <p:pic>
        <p:nvPicPr>
          <p:cNvPr id="7" name="Picture 6" descr="C:\Users\User\Documents\malaria\uganda\IMG_12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62" y="1902507"/>
            <a:ext cx="4534272" cy="3238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02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   What can UK Scouts do?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064896" cy="4464496"/>
          </a:xfrm>
        </p:spPr>
        <p:txBody>
          <a:bodyPr>
            <a:normAutofit/>
          </a:bodyPr>
          <a:lstStyle/>
          <a:p>
            <a:pPr algn="l"/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C:\Users\User\Documents\scouts\approvals\logo-sacked-purple-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76117"/>
            <a:ext cx="83566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6390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illness and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it can be prevented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Raise funds on average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£5 per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person which will pay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buying &amp; distributing a bed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Send the funds to Scout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Associations in Africa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Earn the SAM badge</a:t>
            </a:r>
          </a:p>
        </p:txBody>
      </p:sp>
      <p:pic>
        <p:nvPicPr>
          <p:cNvPr id="7" name="Picture 6" descr="C:\Users\User\Documents\malaria\1st shinfield\IMG_92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916832"/>
            <a:ext cx="4051612" cy="3646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10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555</Words>
  <Application>Microsoft Office PowerPoint</Application>
  <PresentationFormat>On-screen Show (4:3)</PresentationFormat>
  <Paragraphs>163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    Scouts against malaria</vt:lpstr>
      <vt:lpstr>2    Why is malaria so effective</vt:lpstr>
      <vt:lpstr>3    How is malaria spread?</vt:lpstr>
      <vt:lpstr>4    Why do mosquitos bite?</vt:lpstr>
      <vt:lpstr>5    In what countries do mosquitos thrive?</vt:lpstr>
      <vt:lpstr>6  Where malaria is found in Africa</vt:lpstr>
      <vt:lpstr>7    How to prevent being bitten?</vt:lpstr>
      <vt:lpstr>8    Insecticide treated bed nets</vt:lpstr>
      <vt:lpstr>9    What can UK Scouts do? </vt:lpstr>
      <vt:lpstr>10    What can African Scouts do? </vt:lpstr>
      <vt:lpstr>11    What else can African Scouts do? </vt:lpstr>
      <vt:lpstr>12  Ensuring healthy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   Scouts against malaria</dc:title>
  <dc:creator>User</dc:creator>
  <cp:lastModifiedBy>User</cp:lastModifiedBy>
  <cp:revision>11</cp:revision>
  <dcterms:created xsi:type="dcterms:W3CDTF">2022-11-10T11:56:07Z</dcterms:created>
  <dcterms:modified xsi:type="dcterms:W3CDTF">2022-12-07T16:41:11Z</dcterms:modified>
</cp:coreProperties>
</file>